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9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a Valente" userId="ac232c5a-e1fa-4f9b-992c-a6c187dbf572" providerId="ADAL" clId="{449C7D44-9308-482D-B8BC-E9DF32976111}"/>
    <pc:docChg chg="undo custSel addSld delSld modSld">
      <pc:chgData name="Carla Valente" userId="ac232c5a-e1fa-4f9b-992c-a6c187dbf572" providerId="ADAL" clId="{449C7D44-9308-482D-B8BC-E9DF32976111}" dt="2026-08-06T14:59:18.683" v="66" actId="47"/>
      <pc:docMkLst>
        <pc:docMk/>
      </pc:docMkLst>
      <pc:sldChg chg="addSp delSp modSp del mod">
        <pc:chgData name="Carla Valente" userId="ac232c5a-e1fa-4f9b-992c-a6c187dbf572" providerId="ADAL" clId="{449C7D44-9308-482D-B8BC-E9DF32976111}" dt="2026-08-06T14:59:13.349" v="65" actId="47"/>
        <pc:sldMkLst>
          <pc:docMk/>
          <pc:sldMk cId="943062410" sldId="263"/>
        </pc:sldMkLst>
        <pc:spChg chg="del mod">
          <ac:chgData name="Carla Valente" userId="ac232c5a-e1fa-4f9b-992c-a6c187dbf572" providerId="ADAL" clId="{449C7D44-9308-482D-B8BC-E9DF32976111}" dt="2026-08-05T11:12:12.483" v="35" actId="478"/>
          <ac:spMkLst>
            <pc:docMk/>
            <pc:sldMk cId="943062410" sldId="263"/>
            <ac:spMk id="2" creationId="{FB6154C1-E426-31E2-19C3-8C9D11A6BF1E}"/>
          </ac:spMkLst>
        </pc:spChg>
        <pc:spChg chg="add del mod">
          <ac:chgData name="Carla Valente" userId="ac232c5a-e1fa-4f9b-992c-a6c187dbf572" providerId="ADAL" clId="{449C7D44-9308-482D-B8BC-E9DF32976111}" dt="2026-08-05T11:14:46.656" v="55" actId="1076"/>
          <ac:spMkLst>
            <pc:docMk/>
            <pc:sldMk cId="943062410" sldId="263"/>
            <ac:spMk id="3" creationId="{F7F86B41-982C-1419-EB91-D524FCF35CD5}"/>
          </ac:spMkLst>
        </pc:spChg>
        <pc:spChg chg="add del mod">
          <ac:chgData name="Carla Valente" userId="ac232c5a-e1fa-4f9b-992c-a6c187dbf572" providerId="ADAL" clId="{449C7D44-9308-482D-B8BC-E9DF32976111}" dt="2026-08-05T11:14:46.656" v="55" actId="1076"/>
          <ac:spMkLst>
            <pc:docMk/>
            <pc:sldMk cId="943062410" sldId="263"/>
            <ac:spMk id="5" creationId="{B148B893-DC44-B265-D0EE-3A7ADE6407EA}"/>
          </ac:spMkLst>
        </pc:spChg>
        <pc:spChg chg="add del">
          <ac:chgData name="Carla Valente" userId="ac232c5a-e1fa-4f9b-992c-a6c187dbf572" providerId="ADAL" clId="{449C7D44-9308-482D-B8BC-E9DF32976111}" dt="2026-08-05T11:12:03.854" v="32" actId="478"/>
          <ac:spMkLst>
            <pc:docMk/>
            <pc:sldMk cId="943062410" sldId="263"/>
            <ac:spMk id="8" creationId="{CCBF025C-6F43-0AE6-C0C5-4B8DF68D7FD7}"/>
          </ac:spMkLst>
        </pc:spChg>
      </pc:sldChg>
      <pc:sldChg chg="add del">
        <pc:chgData name="Carla Valente" userId="ac232c5a-e1fa-4f9b-992c-a6c187dbf572" providerId="ADAL" clId="{449C7D44-9308-482D-B8BC-E9DF32976111}" dt="2026-08-05T10:09:51.341" v="2" actId="47"/>
        <pc:sldMkLst>
          <pc:docMk/>
          <pc:sldMk cId="1213516902" sldId="264"/>
        </pc:sldMkLst>
      </pc:sldChg>
      <pc:sldChg chg="addSp delSp modSp new mod">
        <pc:chgData name="Carla Valente" userId="ac232c5a-e1fa-4f9b-992c-a6c187dbf572" providerId="ADAL" clId="{449C7D44-9308-482D-B8BC-E9DF32976111}" dt="2026-08-05T11:14:15.977" v="53" actId="1076"/>
        <pc:sldMkLst>
          <pc:docMk/>
          <pc:sldMk cId="3756653591" sldId="264"/>
        </pc:sldMkLst>
        <pc:spChg chg="add del mod">
          <ac:chgData name="Carla Valente" userId="ac232c5a-e1fa-4f9b-992c-a6c187dbf572" providerId="ADAL" clId="{449C7D44-9308-482D-B8BC-E9DF32976111}" dt="2026-08-05T11:14:15.977" v="53" actId="1076"/>
          <ac:spMkLst>
            <pc:docMk/>
            <pc:sldMk cId="3756653591" sldId="264"/>
            <ac:spMk id="5" creationId="{9796827C-F2A3-25F4-A71D-3A0980892661}"/>
          </ac:spMkLst>
        </pc:spChg>
        <pc:spChg chg="add del">
          <ac:chgData name="Carla Valente" userId="ac232c5a-e1fa-4f9b-992c-a6c187dbf572" providerId="ADAL" clId="{449C7D44-9308-482D-B8BC-E9DF32976111}" dt="2026-08-05T11:09:24.896" v="10" actId="22"/>
          <ac:spMkLst>
            <pc:docMk/>
            <pc:sldMk cId="3756653591" sldId="264"/>
            <ac:spMk id="7" creationId="{07E76A60-E331-725E-FD0D-9D2E6BC55672}"/>
          </ac:spMkLst>
        </pc:spChg>
        <pc:spChg chg="add del mod">
          <ac:chgData name="Carla Valente" userId="ac232c5a-e1fa-4f9b-992c-a6c187dbf572" providerId="ADAL" clId="{449C7D44-9308-482D-B8BC-E9DF32976111}" dt="2026-08-05T11:13:14.478" v="43" actId="478"/>
          <ac:spMkLst>
            <pc:docMk/>
            <pc:sldMk cId="3756653591" sldId="264"/>
            <ac:spMk id="9" creationId="{C36D4616-5A94-D0A7-FEF7-32E2F1D50113}"/>
          </ac:spMkLst>
        </pc:spChg>
        <pc:spChg chg="add del">
          <ac:chgData name="Carla Valente" userId="ac232c5a-e1fa-4f9b-992c-a6c187dbf572" providerId="ADAL" clId="{449C7D44-9308-482D-B8BC-E9DF32976111}" dt="2026-08-05T11:13:13.898" v="42" actId="22"/>
          <ac:spMkLst>
            <pc:docMk/>
            <pc:sldMk cId="3756653591" sldId="264"/>
            <ac:spMk id="11" creationId="{7B9D70C0-0D66-E429-A5C9-CCFF1A8806AD}"/>
          </ac:spMkLst>
        </pc:spChg>
        <pc:spChg chg="add del">
          <ac:chgData name="Carla Valente" userId="ac232c5a-e1fa-4f9b-992c-a6c187dbf572" providerId="ADAL" clId="{449C7D44-9308-482D-B8BC-E9DF32976111}" dt="2026-08-05T11:13:13.898" v="42" actId="22"/>
          <ac:spMkLst>
            <pc:docMk/>
            <pc:sldMk cId="3756653591" sldId="264"/>
            <ac:spMk id="13" creationId="{BF47DC66-89D8-1DBB-179B-5EA80B0BAD58}"/>
          </ac:spMkLst>
        </pc:spChg>
        <pc:picChg chg="add mod">
          <ac:chgData name="Carla Valente" userId="ac232c5a-e1fa-4f9b-992c-a6c187dbf572" providerId="ADAL" clId="{449C7D44-9308-482D-B8BC-E9DF32976111}" dt="2026-08-05T10:21:03.203" v="6" actId="1076"/>
          <ac:picMkLst>
            <pc:docMk/>
            <pc:sldMk cId="3756653591" sldId="264"/>
            <ac:picMk id="3" creationId="{7F4D2290-B57A-A680-3D64-3E61888BD2F9}"/>
          </ac:picMkLst>
        </pc:picChg>
      </pc:sldChg>
      <pc:sldChg chg="add del">
        <pc:chgData name="Carla Valente" userId="ac232c5a-e1fa-4f9b-992c-a6c187dbf572" providerId="ADAL" clId="{449C7D44-9308-482D-B8BC-E9DF32976111}" dt="2026-08-05T10:09:52.184" v="3" actId="47"/>
        <pc:sldMkLst>
          <pc:docMk/>
          <pc:sldMk cId="173130889" sldId="265"/>
        </pc:sldMkLst>
      </pc:sldChg>
      <pc:sldChg chg="addSp delSp modSp add del mod">
        <pc:chgData name="Carla Valente" userId="ac232c5a-e1fa-4f9b-992c-a6c187dbf572" providerId="ADAL" clId="{449C7D44-9308-482D-B8BC-E9DF32976111}" dt="2026-08-06T14:59:18.683" v="66" actId="47"/>
        <pc:sldMkLst>
          <pc:docMk/>
          <pc:sldMk cId="1919759090" sldId="265"/>
        </pc:sldMkLst>
        <pc:spChg chg="add del">
          <ac:chgData name="Carla Valente" userId="ac232c5a-e1fa-4f9b-992c-a6c187dbf572" providerId="ADAL" clId="{449C7D44-9308-482D-B8BC-E9DF32976111}" dt="2026-08-05T11:12:42.853" v="37" actId="478"/>
          <ac:spMkLst>
            <pc:docMk/>
            <pc:sldMk cId="1919759090" sldId="265"/>
            <ac:spMk id="4" creationId="{79D737D9-C741-DE6C-4358-59BA859C6A9E}"/>
          </ac:spMkLst>
        </pc:spChg>
        <pc:spChg chg="add del mod">
          <ac:chgData name="Carla Valente" userId="ac232c5a-e1fa-4f9b-992c-a6c187dbf572" providerId="ADAL" clId="{449C7D44-9308-482D-B8BC-E9DF32976111}" dt="2026-08-05T11:12:42.853" v="37" actId="478"/>
          <ac:spMkLst>
            <pc:docMk/>
            <pc:sldMk cId="1919759090" sldId="265"/>
            <ac:spMk id="6" creationId="{33FC89AE-7060-2EB4-EDE0-0AB40C259533}"/>
          </ac:spMkLst>
        </pc:spChg>
        <pc:spChg chg="add mod">
          <ac:chgData name="Carla Valente" userId="ac232c5a-e1fa-4f9b-992c-a6c187dbf572" providerId="ADAL" clId="{449C7D44-9308-482D-B8BC-E9DF32976111}" dt="2026-08-05T11:15:14.627" v="64" actId="1035"/>
          <ac:spMkLst>
            <pc:docMk/>
            <pc:sldMk cId="1919759090" sldId="265"/>
            <ac:spMk id="8" creationId="{D86C6853-C227-68BA-F47F-A2B1A817108B}"/>
          </ac:spMkLst>
        </pc:spChg>
        <pc:spChg chg="add mod">
          <ac:chgData name="Carla Valente" userId="ac232c5a-e1fa-4f9b-992c-a6c187dbf572" providerId="ADAL" clId="{449C7D44-9308-482D-B8BC-E9DF32976111}" dt="2026-08-05T11:15:14.627" v="64" actId="1035"/>
          <ac:spMkLst>
            <pc:docMk/>
            <pc:sldMk cId="1919759090" sldId="265"/>
            <ac:spMk id="10" creationId="{9F9FD226-26C6-56E9-3975-114398F96719}"/>
          </ac:spMkLst>
        </pc:spChg>
      </pc:sldChg>
      <pc:sldChg chg="add del">
        <pc:chgData name="Carla Valente" userId="ac232c5a-e1fa-4f9b-992c-a6c187dbf572" providerId="ADAL" clId="{449C7D44-9308-482D-B8BC-E9DF32976111}" dt="2026-08-05T11:12:53.942" v="39" actId="47"/>
        <pc:sldMkLst>
          <pc:docMk/>
          <pc:sldMk cId="2896679941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7568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8939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341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495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9496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381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36228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490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315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401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6207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59002-61F3-48B6-ACF2-EC6C335CE049}" type="datetimeFigureOut">
              <a:rPr lang="pt-PT" smtClean="0"/>
              <a:t>06/08/2026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4B37B-E372-4ED2-B62F-AD4FF497C31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7209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8C336CA-78D2-DA96-DD7E-0D95EA2F10B0}"/>
              </a:ext>
            </a:extLst>
          </p:cNvPr>
          <p:cNvSpPr txBox="1"/>
          <p:nvPr/>
        </p:nvSpPr>
        <p:spPr>
          <a:xfrm>
            <a:off x="6221505" y="4733364"/>
            <a:ext cx="55491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4400" dirty="0">
                <a:latin typeface="+mj-lt"/>
              </a:rPr>
              <a:t>Título da apresentação</a:t>
            </a:r>
          </a:p>
          <a:p>
            <a:pPr algn="r"/>
            <a:r>
              <a:rPr lang="pt-PT" sz="4400" dirty="0">
                <a:latin typeface="+mj-lt"/>
              </a:rPr>
              <a:t>Nome do Autor (</a:t>
            </a:r>
            <a:r>
              <a:rPr lang="pt-PT" sz="4400" dirty="0" err="1">
                <a:latin typeface="+mj-lt"/>
              </a:rPr>
              <a:t>es</a:t>
            </a:r>
            <a:r>
              <a:rPr lang="pt-PT" sz="4400" dirty="0">
                <a:latin typeface="+mj-lt"/>
              </a:rPr>
              <a:t>) </a:t>
            </a:r>
          </a:p>
        </p:txBody>
      </p:sp>
      <p:sp>
        <p:nvSpPr>
          <p:cNvPr id="3" name="Google Shape;1096;p108">
            <a:extLst>
              <a:ext uri="{FF2B5EF4-FFF2-40B4-BE49-F238E27FC236}">
                <a16:creationId xmlns:a16="http://schemas.microsoft.com/office/drawing/2014/main" id="{233227D0-2207-8D51-BBD9-B995A36195B9}"/>
              </a:ext>
            </a:extLst>
          </p:cNvPr>
          <p:cNvSpPr txBox="1">
            <a:spLocks/>
          </p:cNvSpPr>
          <p:nvPr/>
        </p:nvSpPr>
        <p:spPr>
          <a:xfrm>
            <a:off x="8382001" y="6179914"/>
            <a:ext cx="3388657" cy="42746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/>
              <a:t>email@xxxx.pt</a:t>
            </a:r>
          </a:p>
        </p:txBody>
      </p:sp>
      <p:pic>
        <p:nvPicPr>
          <p:cNvPr id="5" name="Imagem 4" descr="Uma imagem com texto, mapa, Tipo de letra, atlas">
            <a:extLst>
              <a:ext uri="{FF2B5EF4-FFF2-40B4-BE49-F238E27FC236}">
                <a16:creationId xmlns:a16="http://schemas.microsoft.com/office/drawing/2014/main" id="{29DAC6E5-1B08-0958-1FB1-2C7587A71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2"/>
            <a:ext cx="12204000" cy="351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62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F4D2290-B57A-A680-3D64-3E61888BD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5164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796827C-F2A3-25F4-A71D-3A0980892661}"/>
              </a:ext>
            </a:extLst>
          </p:cNvPr>
          <p:cNvSpPr txBox="1"/>
          <p:nvPr/>
        </p:nvSpPr>
        <p:spPr>
          <a:xfrm>
            <a:off x="5623250" y="4584074"/>
            <a:ext cx="65687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400" dirty="0">
                <a:latin typeface="+mj-lt"/>
              </a:rPr>
              <a:t>Título de la </a:t>
            </a:r>
            <a:r>
              <a:rPr lang="pt-PT" sz="4400" dirty="0" err="1">
                <a:latin typeface="+mj-lt"/>
              </a:rPr>
              <a:t>presentación</a:t>
            </a:r>
            <a:endParaRPr lang="pt-PT" sz="4400" dirty="0">
              <a:latin typeface="+mj-lt"/>
            </a:endParaRPr>
          </a:p>
          <a:p>
            <a:r>
              <a:rPr lang="es-ES" sz="4400" dirty="0">
                <a:latin typeface="+mj-lt"/>
              </a:rPr>
              <a:t>Nombre del autor o autores</a:t>
            </a:r>
            <a:endParaRPr lang="pt-PT" sz="4400" dirty="0">
              <a:latin typeface="+mj-lt"/>
            </a:endParaRPr>
          </a:p>
        </p:txBody>
      </p:sp>
      <p:sp>
        <p:nvSpPr>
          <p:cNvPr id="9" name="Google Shape;1096;p108">
            <a:extLst>
              <a:ext uri="{FF2B5EF4-FFF2-40B4-BE49-F238E27FC236}">
                <a16:creationId xmlns:a16="http://schemas.microsoft.com/office/drawing/2014/main" id="{C36D4616-5A94-D0A7-FEF7-32E2F1D50113}"/>
              </a:ext>
            </a:extLst>
          </p:cNvPr>
          <p:cNvSpPr txBox="1">
            <a:spLocks/>
          </p:cNvSpPr>
          <p:nvPr/>
        </p:nvSpPr>
        <p:spPr>
          <a:xfrm>
            <a:off x="8382001" y="6179914"/>
            <a:ext cx="3388657" cy="427462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/>
              <a:t>email@xxxx.es</a:t>
            </a:r>
          </a:p>
        </p:txBody>
      </p:sp>
    </p:spTree>
    <p:extLst>
      <p:ext uri="{BB962C8B-B14F-4D97-AF65-F5344CB8AC3E}">
        <p14:creationId xmlns:p14="http://schemas.microsoft.com/office/powerpoint/2010/main" val="37566535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28</Words>
  <Application>Microsoft Office PowerPoint</Application>
  <PresentationFormat>Ecrã Panorâmico</PresentationFormat>
  <Paragraphs>6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António Manuel Rodrigues Pereira</dc:creator>
  <cp:lastModifiedBy>Carla Valente</cp:lastModifiedBy>
  <cp:revision>3</cp:revision>
  <dcterms:created xsi:type="dcterms:W3CDTF">2025-09-25T13:46:11Z</dcterms:created>
  <dcterms:modified xsi:type="dcterms:W3CDTF">2026-08-06T14:59:24Z</dcterms:modified>
</cp:coreProperties>
</file>